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"/>
  </p:notesMasterIdLst>
  <p:sldIdLst>
    <p:sldId id="271" r:id="rId2"/>
    <p:sldId id="273" r:id="rId3"/>
    <p:sldId id="26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CA13E-D4C7-47D4-A1AA-76EC0E4DF63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F43E0-29B7-43FF-AA1F-99EEB9939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5805-A777-4515-86FF-A489F2F6180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140DBE-D278-4C1B-96F8-BD8BFEFFF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5805-A777-4515-86FF-A489F2F6180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140DBE-D278-4C1B-96F8-BD8BFEFFF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5805-A777-4515-86FF-A489F2F6180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140DBE-D278-4C1B-96F8-BD8BFEFFF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5805-A777-4515-86FF-A489F2F6180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140DBE-D278-4C1B-96F8-BD8BFEFFF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5805-A777-4515-86FF-A489F2F6180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140DBE-D278-4C1B-96F8-BD8BFEFFF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5805-A777-4515-86FF-A489F2F6180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140DBE-D278-4C1B-96F8-BD8BFEFFF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5805-A777-4515-86FF-A489F2F6180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140DBE-D278-4C1B-96F8-BD8BFEFFF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5805-A777-4515-86FF-A489F2F6180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140DBE-D278-4C1B-96F8-BD8BFEFFF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5805-A777-4515-86FF-A489F2F6180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140DBE-D278-4C1B-96F8-BD8BFEFFF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5805-A777-4515-86FF-A489F2F6180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140DBE-D278-4C1B-96F8-BD8BFEFFF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45805-A777-4515-86FF-A489F2F6180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140DBE-D278-4C1B-96F8-BD8BFEFFF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9045805-A777-4515-86FF-A489F2F6180F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2140DBE-D278-4C1B-96F8-BD8BFEFFF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Мой любимый детский дом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125583" y="859195"/>
            <a:ext cx="2133198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3096344" cy="204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412776"/>
            <a:ext cx="1550368" cy="178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135" y="4149081"/>
            <a:ext cx="27851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первые выпускники 9 лет 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спустя.</a:t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2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32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№167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89040"/>
            <a:ext cx="3947016" cy="261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5"/>
            <a:ext cx="3960440" cy="1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115667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11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Солнцестояние</vt:lpstr>
      <vt:lpstr>Мой любимый детский дом</vt:lpstr>
      <vt:lpstr>Мои первые выпускники 9 лет спустя.                    Детский сад №167</vt:lpstr>
      <vt:lpstr>               СПАСИБО ЗА ВНИМАНИЕ.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  Ключница в технике декупаж</dc:title>
  <dc:creator>Admin</dc:creator>
  <cp:lastModifiedBy>Admin</cp:lastModifiedBy>
  <cp:revision>33</cp:revision>
  <dcterms:created xsi:type="dcterms:W3CDTF">2016-04-18T16:44:32Z</dcterms:created>
  <dcterms:modified xsi:type="dcterms:W3CDTF">2018-12-07T18:33:12Z</dcterms:modified>
</cp:coreProperties>
</file>